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5"/>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68" r:id="rId49"/>
    <p:sldId id="356" r:id="rId50"/>
    <p:sldId id="369" r:id="rId51"/>
    <p:sldId id="337" r:id="rId52"/>
    <p:sldId id="370"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729"/>
  </p:normalViewPr>
  <p:slideViewPr>
    <p:cSldViewPr snapToGrid="0" snapToObjects="1">
      <p:cViewPr>
        <p:scale>
          <a:sx n="98" d="100"/>
          <a:sy n="98" d="100"/>
        </p:scale>
        <p:origin x="14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endParaRPr lang="en-US" sz="2400" dirty="0" smtClean="0"/>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xmlns=""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
        <p:nvSpPr>
          <p:cNvPr id="5" name="TextBox 4"/>
          <p:cNvSpPr txBox="1"/>
          <p:nvPr/>
        </p:nvSpPr>
        <p:spPr>
          <a:xfrm>
            <a:off x="3228163" y="4787594"/>
            <a:ext cx="5735673" cy="584775"/>
          </a:xfrm>
          <a:prstGeom prst="rect">
            <a:avLst/>
          </a:prstGeom>
          <a:solidFill>
            <a:schemeClr val="tx2">
              <a:lumMod val="20000"/>
              <a:lumOff val="80000"/>
            </a:schemeClr>
          </a:solidFill>
        </p:spPr>
        <p:txBody>
          <a:bodyPr wrap="none" rtlCol="0">
            <a:spAutoFit/>
          </a:bodyPr>
          <a:lstStyle/>
          <a:p>
            <a:r>
              <a:rPr lang="en-US" sz="3200" smtClean="0"/>
              <a:t>ADVANCED </a:t>
            </a:r>
            <a:r>
              <a:rPr lang="en-US" sz="3200" dirty="0" smtClean="0"/>
              <a:t>TOPICS LATER TODAY </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a:t>
                </a:r>
                <a:r>
                  <a:rPr lang="en-US" sz="2400" dirty="0"/>
                  <a: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a:t>
                </a:r>
                <a:r>
                  <a:rPr lang="en-US" sz="2400" dirty="0" smtClean="0">
                    <a:latin typeface="Karla" charset="0"/>
                    <a:ea typeface="Karla" charset="0"/>
                    <a:cs typeface="Karla" charset="0"/>
                  </a:rPr>
                  <a:t>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5420</TotalTime>
  <Words>2205</Words>
  <Application>Microsoft Macintosh PowerPoint</Application>
  <PresentationFormat>Widescreen</PresentationFormat>
  <Paragraphs>319</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236</cp:revision>
  <cp:lastPrinted>2018-07-30T15:47:57Z</cp:lastPrinted>
  <dcterms:created xsi:type="dcterms:W3CDTF">2018-07-20T19:26:24Z</dcterms:created>
  <dcterms:modified xsi:type="dcterms:W3CDTF">2018-11-08T14:31:34Z</dcterms:modified>
</cp:coreProperties>
</file>